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0" r:id="rId3"/>
    <p:sldId id="269" r:id="rId4"/>
    <p:sldId id="268" r:id="rId5"/>
    <p:sldId id="263" r:id="rId6"/>
    <p:sldId id="266" r:id="rId7"/>
    <p:sldId id="264" r:id="rId8"/>
    <p:sldId id="265" r:id="rId9"/>
    <p:sldId id="257" r:id="rId10"/>
    <p:sldId id="258" r:id="rId11"/>
    <p:sldId id="259" r:id="rId12"/>
    <p:sldId id="260" r:id="rId13"/>
    <p:sldId id="262" r:id="rId14"/>
  </p:sldIdLst>
  <p:sldSz cx="7308850" cy="9864725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4646"/>
    <a:srgbClr val="AD2C17"/>
    <a:srgbClr val="E75E47"/>
    <a:srgbClr val="CCFF99"/>
    <a:srgbClr val="31649D"/>
    <a:srgbClr val="305BE6"/>
    <a:srgbClr val="E64884"/>
    <a:srgbClr val="FFD85D"/>
    <a:srgbClr val="FF66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5" autoAdjust="0"/>
    <p:restoredTop sz="94660"/>
  </p:normalViewPr>
  <p:slideViewPr>
    <p:cSldViewPr>
      <p:cViewPr>
        <p:scale>
          <a:sx n="66" d="100"/>
          <a:sy n="66" d="100"/>
        </p:scale>
        <p:origin x="-3600" y="-300"/>
      </p:cViewPr>
      <p:guideLst>
        <p:guide orient="horz" pos="3107"/>
        <p:guide pos="23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" y="0"/>
            <a:ext cx="7303904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2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" y="0"/>
            <a:ext cx="7298070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890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" y="0"/>
            <a:ext cx="7299897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50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" y="0"/>
            <a:ext cx="7303904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40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" y="0"/>
            <a:ext cx="7303905" cy="986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7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0"/>
            <a:ext cx="7308850" cy="9862984"/>
          </a:xfrm>
          <a:prstGeom prst="rect">
            <a:avLst/>
          </a:prstGeom>
        </p:spPr>
      </p:pic>
      <p:pic>
        <p:nvPicPr>
          <p:cNvPr id="12" name="Picture 2" descr="D:\品牌招生\00_LOGO\RGB版\DannyKids_Chinese_Logotype_OL_PNG_1030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76" t="25633" r="2826" b="12384"/>
          <a:stretch/>
        </p:blipFill>
        <p:spPr bwMode="auto">
          <a:xfrm>
            <a:off x="4688834" y="9117496"/>
            <a:ext cx="2173357" cy="5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圖片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49" y="248909"/>
            <a:ext cx="1224136" cy="60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22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3175"/>
            <a:ext cx="7305675" cy="985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721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圖片 2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" r="48177"/>
          <a:stretch/>
        </p:blipFill>
        <p:spPr>
          <a:xfrm>
            <a:off x="-1" y="0"/>
            <a:ext cx="7308851" cy="9864725"/>
          </a:xfrm>
          <a:prstGeom prst="rect">
            <a:avLst/>
          </a:prstGeom>
        </p:spPr>
      </p:pic>
      <p:sp>
        <p:nvSpPr>
          <p:cNvPr id="22" name="橢圓 21"/>
          <p:cNvSpPr/>
          <p:nvPr userDrawn="1"/>
        </p:nvSpPr>
        <p:spPr>
          <a:xfrm>
            <a:off x="207031" y="642066"/>
            <a:ext cx="6894786" cy="6666560"/>
          </a:xfrm>
          <a:prstGeom prst="ellipse">
            <a:avLst/>
          </a:prstGeom>
          <a:solidFill>
            <a:srgbClr val="FFFFFF">
              <a:alpha val="83922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23" name="圖片 2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3" r="10089"/>
          <a:stretch/>
        </p:blipFill>
        <p:spPr>
          <a:xfrm>
            <a:off x="2862336" y="1"/>
            <a:ext cx="4446513" cy="4796838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79055"/>
            <a:ext cx="6894785" cy="3285670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8" y="282026"/>
            <a:ext cx="1368152" cy="670292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423" y="6255917"/>
            <a:ext cx="2088000" cy="323147"/>
          </a:xfrm>
          <a:prstGeom prst="rect">
            <a:avLst/>
          </a:prstGeom>
          <a:solidFill>
            <a:srgbClr val="FFFFFF">
              <a:alpha val="83922"/>
            </a:srgbClr>
          </a:solidFill>
        </p:spPr>
      </p:pic>
      <p:pic>
        <p:nvPicPr>
          <p:cNvPr id="27" name="圖片 26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9" r="9079" b="28069"/>
          <a:stretch/>
        </p:blipFill>
        <p:spPr>
          <a:xfrm>
            <a:off x="671332" y="1137376"/>
            <a:ext cx="5683169" cy="181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78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" y="4937"/>
            <a:ext cx="7307106" cy="986472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48" y="282026"/>
            <a:ext cx="1368152" cy="670292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154" y="9174987"/>
            <a:ext cx="2391112" cy="373032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81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39"/>
            <a:ext cx="7308850" cy="984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354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275"/>
            <a:ext cx="7338172" cy="9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42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65445" y="395049"/>
            <a:ext cx="6577965" cy="16441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65445" y="2301772"/>
            <a:ext cx="6577965" cy="65102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65444" y="9143145"/>
            <a:ext cx="1705398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9B14A-7C87-407D-A71A-C929618DDB4D}" type="datetimeFigureOut">
              <a:rPr lang="zh-TW" altLang="en-US" smtClean="0"/>
              <a:t>2025/9/22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497193" y="9143145"/>
            <a:ext cx="2314469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238009" y="9143145"/>
            <a:ext cx="1705398" cy="5252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E7C6C-6DD4-4E87-B611-F344362E9207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32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09" y="4356298"/>
            <a:ext cx="3200564" cy="2883048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 rot="21114613">
            <a:off x="999326" y="3456241"/>
            <a:ext cx="4031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小黑板上的字可以其他圖片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/ 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文字取代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615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452879" y="2484090"/>
            <a:ext cx="6052165" cy="5196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本校 陳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O</a:t>
            </a:r>
            <a:r>
              <a:rPr lang="zh-TW" alt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言同學 參加</a:t>
            </a:r>
            <a: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板新國小語文朗讀比賽</a:t>
            </a:r>
            <a: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0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英文組</a:t>
            </a:r>
            <a:r>
              <a:rPr lang="zh-TW" alt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榮獲</a:t>
            </a: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10800"/>
              </a:lnSpc>
              <a:tabLst>
                <a:tab pos="3136900" algn="l"/>
              </a:tabLst>
            </a:pP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“</a:t>
            </a:r>
            <a:r>
              <a:rPr lang="zh-TW" altLang="en-US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第一名</a:t>
            </a:r>
            <a:r>
              <a:rPr lang="en-US" altLang="zh-TW" sz="6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”</a:t>
            </a:r>
          </a:p>
          <a:p>
            <a:pPr>
              <a:lnSpc>
                <a:spcPts val="9500"/>
              </a:lnSpc>
              <a:tabLst>
                <a:tab pos="3136900" algn="l"/>
              </a:tabLst>
            </a:pPr>
            <a:endParaRPr lang="en-US" altLang="zh-TW" sz="4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72" y="5983293"/>
            <a:ext cx="2088232" cy="197221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79" y="1126070"/>
            <a:ext cx="5884752" cy="135802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 rot="21409454">
            <a:off x="558081" y="827906"/>
            <a:ext cx="4608512" cy="1168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9500"/>
              </a:lnSpc>
              <a:tabLst>
                <a:tab pos="3136900" algn="l"/>
              </a:tabLst>
            </a:pPr>
            <a:r>
              <a:rPr lang="en-US" altLang="zh-TW" sz="4800" dirty="0" smtClean="0">
                <a:solidFill>
                  <a:srgbClr val="E84646"/>
                </a:solidFill>
                <a:latin typeface="Arial Black" pitchFamily="34" charset="0"/>
                <a:ea typeface="微軟正黑體" pitchFamily="34" charset="-120"/>
              </a:rPr>
              <a:t>Honor Roll</a:t>
            </a:r>
          </a:p>
        </p:txBody>
      </p:sp>
    </p:spTree>
    <p:extLst>
      <p:ext uri="{BB962C8B-B14F-4D97-AF65-F5344CB8AC3E}">
        <p14:creationId xmlns:p14="http://schemas.microsoft.com/office/powerpoint/2010/main" val="10953842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字方塊 12"/>
          <p:cNvSpPr txBox="1"/>
          <p:nvPr/>
        </p:nvSpPr>
        <p:spPr>
          <a:xfrm>
            <a:off x="1103554" y="2484090"/>
            <a:ext cx="54023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4400" b="1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美語夏令營早鳥優惠</a:t>
            </a:r>
            <a: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5/31</a:t>
            </a:r>
            <a:r>
              <a:rPr lang="zh-TW" altLang="en-US" sz="60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前報名</a:t>
            </a:r>
            <a:endParaRPr lang="en-US" altLang="zh-TW" sz="6000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　享</a:t>
            </a:r>
            <a:r>
              <a:rPr lang="en-US" altLang="zh-TW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500</a:t>
            </a:r>
            <a:r>
              <a:rPr lang="zh-TW" altLang="en-US" sz="3600" dirty="0" smtClean="0">
                <a:solidFill>
                  <a:srgbClr val="E84646"/>
                </a:solidFill>
                <a:latin typeface="微軟正黑體" pitchFamily="34" charset="-120"/>
                <a:ea typeface="微軟正黑體" pitchFamily="34" charset="-120"/>
              </a:rPr>
              <a:t>元折價</a:t>
            </a:r>
            <a:endParaRPr lang="en-US" altLang="zh-TW" sz="3600" u="sng" dirty="0" smtClean="0">
              <a:solidFill>
                <a:srgbClr val="E84646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7200"/>
              </a:lnSpc>
              <a:tabLst>
                <a:tab pos="3136900" algn="l"/>
              </a:tabLst>
            </a:pPr>
            <a:r>
              <a:rPr lang="zh-TW" altLang="en-US" sz="32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6600" dirty="0" smtClean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70" y="1447231"/>
            <a:ext cx="5458146" cy="107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400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89" y="2129912"/>
            <a:ext cx="3467072" cy="800094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070249" y="1813296"/>
            <a:ext cx="309634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4800" b="1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4800" b="1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53252" y="3132162"/>
            <a:ext cx="54023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spcAft>
                <a:spcPts val="1200"/>
              </a:spcAft>
              <a:tabLst>
                <a:tab pos="3136900" algn="l"/>
              </a:tabLst>
            </a:pPr>
            <a:r>
              <a:rPr lang="zh-TW" altLang="en-US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繪本閱讀班</a:t>
            </a:r>
            <a:r>
              <a:rPr lang="en-US" altLang="zh-TW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6600" dirty="0" smtClean="0">
                <a:solidFill>
                  <a:schemeClr val="accent3">
                    <a:lumMod val="75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說明會</a:t>
            </a:r>
            <a:r>
              <a:rPr lang="zh-TW" altLang="en-US" sz="44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2137" y="5303120"/>
            <a:ext cx="2916323" cy="1579920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11/</a:t>
            </a:r>
            <a:r>
              <a:rPr lang="zh-TW" altLang="en-US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4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六</a:t>
            </a:r>
            <a:r>
              <a:rPr lang="en-US" altLang="zh-TW" sz="24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pPr algn="ctr">
              <a:lnSpc>
                <a:spcPts val="4400"/>
              </a:lnSpc>
              <a:tabLst>
                <a:tab pos="3136900" algn="l"/>
              </a:tabLst>
            </a:pPr>
            <a:r>
              <a:rPr lang="zh-TW" altLang="en-US" sz="2800" dirty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上午</a:t>
            </a:r>
            <a:r>
              <a:rPr lang="en-US" altLang="zh-TW" sz="2800" dirty="0" smtClean="0">
                <a:solidFill>
                  <a:schemeClr val="accent3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10-12:00</a:t>
            </a:r>
            <a:endParaRPr lang="en-US" altLang="zh-TW" sz="2800" dirty="0">
              <a:solidFill>
                <a:schemeClr val="accent3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6859" y="716414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3136900" algn="l"/>
              </a:tabLst>
            </a:pPr>
            <a:r>
              <a:rPr lang="zh-TW" altLang="en-US" sz="2400" u="sng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意者</a:t>
            </a:r>
            <a:r>
              <a:rPr lang="zh-TW" altLang="en-US" sz="2400" u="sng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請洽櫃台老師</a:t>
            </a:r>
            <a:endParaRPr lang="zh-TW" alt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202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圖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177" y="1187946"/>
            <a:ext cx="4464497" cy="831202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2358281" y="1284777"/>
            <a:ext cx="259228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zh-TW" altLang="en-US" sz="3600" dirty="0" smtClean="0">
                <a:solidFill>
                  <a:schemeClr val="accent6">
                    <a:lumMod val="5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課程公告</a:t>
            </a:r>
            <a:endParaRPr lang="zh-TW" altLang="en-US" sz="3600" dirty="0">
              <a:solidFill>
                <a:schemeClr val="accent6">
                  <a:lumMod val="50000"/>
                </a:schemeClr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953252" y="2603643"/>
            <a:ext cx="5402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6600" b="1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9/26</a:t>
            </a:r>
            <a:r>
              <a:rPr lang="zh-TW" altLang="en-US" sz="66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補班日</a:t>
            </a:r>
            <a: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4400" u="sng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安親班照常上課</a:t>
            </a:r>
            <a:endParaRPr lang="en-US" altLang="zh-TW" sz="4400" u="sng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>
              <a:lnSpc>
                <a:spcPts val="7200"/>
              </a:lnSpc>
              <a:tabLst>
                <a:tab pos="3136900" algn="l"/>
              </a:tabLst>
            </a:pPr>
            <a:r>
              <a:rPr lang="en-US" altLang="zh-TW" sz="4000" dirty="0" smtClean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40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美語班不補課</a:t>
            </a:r>
            <a:r>
              <a:rPr lang="zh-TW" altLang="en-US" sz="4400" dirty="0">
                <a:solidFill>
                  <a:srgbClr val="31649D"/>
                </a:solidFill>
                <a:latin typeface="微軟正黑體" pitchFamily="34" charset="-120"/>
                <a:ea typeface="微軟正黑體" pitchFamily="34" charset="-120"/>
              </a:rPr>
              <a:t>　</a:t>
            </a:r>
            <a:endParaRPr lang="en-US" altLang="zh-TW" sz="7200" dirty="0">
              <a:solidFill>
                <a:srgbClr val="31649D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01134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79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77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976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105" y="1187946"/>
            <a:ext cx="5303082" cy="281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34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757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25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447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1278161" y="2484090"/>
            <a:ext cx="43980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進階美語班</a:t>
            </a:r>
            <a:endParaRPr lang="zh-TW" altLang="en-US" sz="54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tabLst>
                <a:tab pos="1789113" algn="l"/>
              </a:tabLst>
            </a:pPr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10/26</a:t>
            </a:r>
            <a:r>
              <a:rPr lang="zh-TW" altLang="en-US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下午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5:00</a:t>
            </a:r>
            <a: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每周一、四上課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b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</a:b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4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11/3</a:t>
            </a:r>
            <a:r>
              <a:rPr lang="zh-TW" altLang="en-US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32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r>
              <a:rPr lang="zh-TW" altLang="en-US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晚上</a:t>
            </a:r>
            <a:r>
              <a:rPr lang="en-US" altLang="zh-TW" sz="32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6:30</a:t>
            </a:r>
            <a: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800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>每周二、五上課</a:t>
            </a:r>
            <a:r>
              <a:rPr lang="en-US" altLang="zh-TW" sz="2400" dirty="0" smtClean="0">
                <a:latin typeface="微軟正黑體" pitchFamily="34" charset="-120"/>
                <a:ea typeface="微軟正黑體" pitchFamily="34" charset="-120"/>
              </a:rPr>
              <a:t>)</a:t>
            </a:r>
          </a:p>
          <a:p>
            <a:endParaRPr lang="en-US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報名請洽櫃台老師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9" y="899914"/>
            <a:ext cx="2537770" cy="179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011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55</Words>
  <Application>Microsoft Office PowerPoint</Application>
  <PresentationFormat>自訂</PresentationFormat>
  <Paragraphs>21</Paragraphs>
  <Slides>13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4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29</cp:revision>
  <dcterms:created xsi:type="dcterms:W3CDTF">2020-10-26T04:57:53Z</dcterms:created>
  <dcterms:modified xsi:type="dcterms:W3CDTF">2025-09-22T05:53:57Z</dcterms:modified>
</cp:coreProperties>
</file>