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61263" cy="6372225"/>
  <p:notesSz cx="6858000" cy="9144000"/>
  <p:defaultTextStyle>
    <a:defPPr>
      <a:defRPr lang="zh-TW"/>
    </a:defPPr>
    <a:lvl1pPr marL="0" algn="l" defTabSz="78181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90906" algn="l" defTabSz="78181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81812" algn="l" defTabSz="78181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72718" algn="l" defTabSz="78181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63624" algn="l" defTabSz="78181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54530" algn="l" defTabSz="78181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45436" algn="l" defTabSz="78181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36342" algn="l" defTabSz="78181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27248" algn="l" defTabSz="78181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2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2238" y="-84"/>
      </p:cViewPr>
      <p:guideLst>
        <p:guide orient="horz" pos="2007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67095" y="1979521"/>
            <a:ext cx="6427074" cy="1365898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34190" y="3610927"/>
            <a:ext cx="5292884" cy="16284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0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1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2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3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4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5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6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7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603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1897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5481916" y="255185"/>
            <a:ext cx="1701284" cy="543704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78064" y="255185"/>
            <a:ext cx="4977831" cy="543704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998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898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97287" y="4094745"/>
            <a:ext cx="6427074" cy="1265595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97287" y="2700821"/>
            <a:ext cx="6427074" cy="1393924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9090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818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7271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636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545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454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363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272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658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78063" y="1486853"/>
            <a:ext cx="3339558" cy="420537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843642" y="1486853"/>
            <a:ext cx="3339558" cy="420537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4183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8063" y="1426376"/>
            <a:ext cx="3340871" cy="594446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90906" indent="0">
              <a:buNone/>
              <a:defRPr sz="1700" b="1"/>
            </a:lvl2pPr>
            <a:lvl3pPr marL="781812" indent="0">
              <a:buNone/>
              <a:defRPr sz="1500" b="1"/>
            </a:lvl3pPr>
            <a:lvl4pPr marL="1172718" indent="0">
              <a:buNone/>
              <a:defRPr sz="1400" b="1"/>
            </a:lvl4pPr>
            <a:lvl5pPr marL="1563624" indent="0">
              <a:buNone/>
              <a:defRPr sz="1400" b="1"/>
            </a:lvl5pPr>
            <a:lvl6pPr marL="1954530" indent="0">
              <a:buNone/>
              <a:defRPr sz="1400" b="1"/>
            </a:lvl6pPr>
            <a:lvl7pPr marL="2345436" indent="0">
              <a:buNone/>
              <a:defRPr sz="1400" b="1"/>
            </a:lvl7pPr>
            <a:lvl8pPr marL="2736342" indent="0">
              <a:buNone/>
              <a:defRPr sz="1400" b="1"/>
            </a:lvl8pPr>
            <a:lvl9pPr marL="3127248" indent="0">
              <a:buNone/>
              <a:defRPr sz="14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78063" y="2020822"/>
            <a:ext cx="3340871" cy="3671405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841018" y="1426376"/>
            <a:ext cx="3342183" cy="594446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90906" indent="0">
              <a:buNone/>
              <a:defRPr sz="1700" b="1"/>
            </a:lvl2pPr>
            <a:lvl3pPr marL="781812" indent="0">
              <a:buNone/>
              <a:defRPr sz="1500" b="1"/>
            </a:lvl3pPr>
            <a:lvl4pPr marL="1172718" indent="0">
              <a:buNone/>
              <a:defRPr sz="1400" b="1"/>
            </a:lvl4pPr>
            <a:lvl5pPr marL="1563624" indent="0">
              <a:buNone/>
              <a:defRPr sz="1400" b="1"/>
            </a:lvl5pPr>
            <a:lvl6pPr marL="1954530" indent="0">
              <a:buNone/>
              <a:defRPr sz="1400" b="1"/>
            </a:lvl6pPr>
            <a:lvl7pPr marL="2345436" indent="0">
              <a:buNone/>
              <a:defRPr sz="1400" b="1"/>
            </a:lvl7pPr>
            <a:lvl8pPr marL="2736342" indent="0">
              <a:buNone/>
              <a:defRPr sz="1400" b="1"/>
            </a:lvl8pPr>
            <a:lvl9pPr marL="3127248" indent="0">
              <a:buNone/>
              <a:defRPr sz="14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841018" y="2020822"/>
            <a:ext cx="3342183" cy="3671405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2369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2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717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8065" y="253710"/>
            <a:ext cx="2487603" cy="10797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956244" y="253710"/>
            <a:ext cx="4226956" cy="5438517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78065" y="1333448"/>
            <a:ext cx="2487603" cy="4358779"/>
          </a:xfrm>
        </p:spPr>
        <p:txBody>
          <a:bodyPr/>
          <a:lstStyle>
            <a:lvl1pPr marL="0" indent="0">
              <a:buNone/>
              <a:defRPr sz="1200"/>
            </a:lvl1pPr>
            <a:lvl2pPr marL="390906" indent="0">
              <a:buNone/>
              <a:defRPr sz="1000"/>
            </a:lvl2pPr>
            <a:lvl3pPr marL="781812" indent="0">
              <a:buNone/>
              <a:defRPr sz="900"/>
            </a:lvl3pPr>
            <a:lvl4pPr marL="1172718" indent="0">
              <a:buNone/>
              <a:defRPr sz="800"/>
            </a:lvl4pPr>
            <a:lvl5pPr marL="1563624" indent="0">
              <a:buNone/>
              <a:defRPr sz="800"/>
            </a:lvl5pPr>
            <a:lvl6pPr marL="1954530" indent="0">
              <a:buNone/>
              <a:defRPr sz="800"/>
            </a:lvl6pPr>
            <a:lvl7pPr marL="2345436" indent="0">
              <a:buNone/>
              <a:defRPr sz="800"/>
            </a:lvl7pPr>
            <a:lvl8pPr marL="2736342" indent="0">
              <a:buNone/>
              <a:defRPr sz="800"/>
            </a:lvl8pPr>
            <a:lvl9pPr marL="3127248" indent="0">
              <a:buNone/>
              <a:defRPr sz="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972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82060" y="4460557"/>
            <a:ext cx="4536758" cy="52659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482060" y="569370"/>
            <a:ext cx="4536758" cy="3823335"/>
          </a:xfrm>
        </p:spPr>
        <p:txBody>
          <a:bodyPr/>
          <a:lstStyle>
            <a:lvl1pPr marL="0" indent="0">
              <a:buNone/>
              <a:defRPr sz="2700"/>
            </a:lvl1pPr>
            <a:lvl2pPr marL="390906" indent="0">
              <a:buNone/>
              <a:defRPr sz="2400"/>
            </a:lvl2pPr>
            <a:lvl3pPr marL="781812" indent="0">
              <a:buNone/>
              <a:defRPr sz="2100"/>
            </a:lvl3pPr>
            <a:lvl4pPr marL="1172718" indent="0">
              <a:buNone/>
              <a:defRPr sz="1700"/>
            </a:lvl4pPr>
            <a:lvl5pPr marL="1563624" indent="0">
              <a:buNone/>
              <a:defRPr sz="1700"/>
            </a:lvl5pPr>
            <a:lvl6pPr marL="1954530" indent="0">
              <a:buNone/>
              <a:defRPr sz="1700"/>
            </a:lvl6pPr>
            <a:lvl7pPr marL="2345436" indent="0">
              <a:buNone/>
              <a:defRPr sz="1700"/>
            </a:lvl7pPr>
            <a:lvl8pPr marL="2736342" indent="0">
              <a:buNone/>
              <a:defRPr sz="1700"/>
            </a:lvl8pPr>
            <a:lvl9pPr marL="3127248" indent="0">
              <a:buNone/>
              <a:defRPr sz="17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482060" y="4987151"/>
            <a:ext cx="4536758" cy="747851"/>
          </a:xfrm>
        </p:spPr>
        <p:txBody>
          <a:bodyPr/>
          <a:lstStyle>
            <a:lvl1pPr marL="0" indent="0">
              <a:buNone/>
              <a:defRPr sz="1200"/>
            </a:lvl1pPr>
            <a:lvl2pPr marL="390906" indent="0">
              <a:buNone/>
              <a:defRPr sz="1000"/>
            </a:lvl2pPr>
            <a:lvl3pPr marL="781812" indent="0">
              <a:buNone/>
              <a:defRPr sz="900"/>
            </a:lvl3pPr>
            <a:lvl4pPr marL="1172718" indent="0">
              <a:buNone/>
              <a:defRPr sz="800"/>
            </a:lvl4pPr>
            <a:lvl5pPr marL="1563624" indent="0">
              <a:buNone/>
              <a:defRPr sz="800"/>
            </a:lvl5pPr>
            <a:lvl6pPr marL="1954530" indent="0">
              <a:buNone/>
              <a:defRPr sz="800"/>
            </a:lvl6pPr>
            <a:lvl7pPr marL="2345436" indent="0">
              <a:buNone/>
              <a:defRPr sz="800"/>
            </a:lvl7pPr>
            <a:lvl8pPr marL="2736342" indent="0">
              <a:buNone/>
              <a:defRPr sz="800"/>
            </a:lvl8pPr>
            <a:lvl9pPr marL="3127248" indent="0">
              <a:buNone/>
              <a:defRPr sz="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052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78064" y="255185"/>
            <a:ext cx="6805137" cy="1062037"/>
          </a:xfrm>
          <a:prstGeom prst="rect">
            <a:avLst/>
          </a:prstGeom>
        </p:spPr>
        <p:txBody>
          <a:bodyPr vert="horz" lIns="78181" tIns="39091" rIns="78181" bIns="39091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8064" y="1486853"/>
            <a:ext cx="6805137" cy="4205374"/>
          </a:xfrm>
          <a:prstGeom prst="rect">
            <a:avLst/>
          </a:prstGeom>
        </p:spPr>
        <p:txBody>
          <a:bodyPr vert="horz" lIns="78181" tIns="39091" rIns="78181" bIns="39091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78064" y="5906109"/>
            <a:ext cx="1764295" cy="339262"/>
          </a:xfrm>
          <a:prstGeom prst="rect">
            <a:avLst/>
          </a:prstGeom>
        </p:spPr>
        <p:txBody>
          <a:bodyPr vert="horz" lIns="78181" tIns="39091" rIns="78181" bIns="39091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62916-2460-4178-A737-1228040CF042}" type="datetimeFigureOut">
              <a:rPr lang="zh-TW" altLang="en-US" smtClean="0"/>
              <a:t>2025/4/24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583432" y="5906109"/>
            <a:ext cx="2394400" cy="339262"/>
          </a:xfrm>
          <a:prstGeom prst="rect">
            <a:avLst/>
          </a:prstGeom>
        </p:spPr>
        <p:txBody>
          <a:bodyPr vert="horz" lIns="78181" tIns="39091" rIns="78181" bIns="39091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5418906" y="5906109"/>
            <a:ext cx="1764295" cy="339262"/>
          </a:xfrm>
          <a:prstGeom prst="rect">
            <a:avLst/>
          </a:prstGeom>
        </p:spPr>
        <p:txBody>
          <a:bodyPr vert="horz" lIns="78181" tIns="39091" rIns="78181" bIns="39091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8D653-4E75-4589-B18E-EB7299BE39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5683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1812" rtl="0" eaLnBrk="1" latinLnBrk="0" hangingPunct="1">
        <a:spcBef>
          <a:spcPct val="0"/>
        </a:spcBef>
        <a:buNone/>
        <a:defRPr sz="3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3180" indent="-293180" algn="l" defTabSz="7818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35222" indent="-244316" algn="l" defTabSz="7818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7265" indent="-195453" algn="l" defTabSz="7818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indent="-195453" algn="l" defTabSz="781812" rtl="0" eaLnBrk="1" latinLnBrk="0" hangingPunct="1">
        <a:spcBef>
          <a:spcPct val="20000"/>
        </a:spcBef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9077" indent="-195453" algn="l" defTabSz="781812" rtl="0" eaLnBrk="1" latinLnBrk="0" hangingPunct="1">
        <a:spcBef>
          <a:spcPct val="20000"/>
        </a:spcBef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9983" indent="-195453" algn="l" defTabSz="781812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0889" indent="-195453" algn="l" defTabSz="781812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31795" indent="-195453" algn="l" defTabSz="781812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22701" indent="-195453" algn="l" defTabSz="781812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78181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90906" algn="l" defTabSz="78181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81812" algn="l" defTabSz="78181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72718" algn="l" defTabSz="78181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63624" algn="l" defTabSz="78181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530" algn="l" defTabSz="78181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45436" algn="l" defTabSz="78181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36342" algn="l" defTabSz="78181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27248" algn="l" defTabSz="78181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" y="0"/>
            <a:ext cx="7555321" cy="637222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3855707" y="233784"/>
            <a:ext cx="3525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TW" altLang="en-US" sz="1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暑期開放時間：周一至周五 </a:t>
            </a:r>
            <a:r>
              <a:rPr lang="en-US" altLang="zh-TW" sz="1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08:00</a:t>
            </a:r>
            <a:r>
              <a:rPr lang="zh-TW" altLang="en-US" sz="1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～</a:t>
            </a:r>
            <a:r>
              <a:rPr lang="en-US" altLang="zh-TW" sz="1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18:00</a:t>
            </a:r>
            <a:endParaRPr lang="zh-TW" altLang="en-US" sz="1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675116" y="521816"/>
            <a:ext cx="1705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TW" altLang="en-US" sz="1400" b="1" dirty="0">
                <a:solidFill>
                  <a:srgbClr val="FEF25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ＯＯ校 </a:t>
            </a:r>
            <a:r>
              <a:rPr lang="en-US" altLang="zh-TW" sz="1400" b="1" dirty="0">
                <a:solidFill>
                  <a:srgbClr val="FEF25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2254-5789</a:t>
            </a:r>
            <a:endParaRPr lang="zh-TW" altLang="en-US" sz="1400" b="1" dirty="0">
              <a:solidFill>
                <a:srgbClr val="FEF25C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2688022" y="1241896"/>
            <a:ext cx="2185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400" b="1" spc="1200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晨間醒腦閱讀</a:t>
            </a:r>
            <a:endParaRPr lang="zh-TW" altLang="en-US" sz="1400" b="1" spc="1200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2232768" y="2610048"/>
            <a:ext cx="3095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400" b="1" spc="1200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美味午餐</a:t>
            </a:r>
            <a:r>
              <a:rPr lang="en-US" altLang="zh-TW" sz="1400" b="1" spc="1200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§</a:t>
            </a:r>
            <a:r>
              <a:rPr lang="zh-TW" altLang="en-US" sz="1400" b="1" spc="1200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甜蜜夢鄉</a:t>
            </a:r>
            <a:endParaRPr lang="zh-TW" altLang="en-US" sz="1400" b="1" spc="1200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688019" y="3762176"/>
            <a:ext cx="2185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400" b="1" spc="1200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可口點心時間</a:t>
            </a:r>
            <a:endParaRPr lang="zh-TW" altLang="en-US" sz="1400" b="1" spc="1200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852855" y="4050208"/>
            <a:ext cx="3855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400" b="1" spc="300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團體遊戲分享</a:t>
            </a:r>
            <a:r>
              <a:rPr lang="en-US" altLang="zh-TW" sz="1400" b="1" spc="300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 </a:t>
            </a:r>
            <a:r>
              <a:rPr lang="zh-TW" altLang="en-US" sz="1400" b="1" spc="300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影片欣賞 </a:t>
            </a:r>
            <a:r>
              <a:rPr lang="en-US" altLang="zh-TW" sz="1400" b="1" spc="300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400" b="1" spc="300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棋藝大對決</a:t>
            </a:r>
            <a:endParaRPr lang="zh-TW" altLang="en-US" sz="1400" b="1" spc="300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612280" y="1724977"/>
            <a:ext cx="1240576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歡樂暑假</a:t>
            </a:r>
          </a:p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主題美語</a:t>
            </a:r>
            <a:endParaRPr lang="zh-TW" altLang="en-US" sz="1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1891983" y="1724977"/>
            <a:ext cx="1240576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戶外教學</a:t>
            </a:r>
          </a:p>
          <a:p>
            <a:pPr algn="ctr">
              <a:spcBef>
                <a:spcPts val="1200"/>
              </a:spcBef>
            </a:pPr>
            <a:r>
              <a:rPr lang="en-US" altLang="zh-TW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滾動式</a:t>
            </a:r>
            <a:r>
              <a:rPr lang="en-US" altLang="zh-TW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1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3132559" y="1724977"/>
            <a:ext cx="1240576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歡樂暑假</a:t>
            </a:r>
          </a:p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主題美語</a:t>
            </a:r>
            <a:endParaRPr lang="zh-TW" altLang="en-US" sz="1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4412262" y="1724977"/>
            <a:ext cx="1240576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歡樂暑假</a:t>
            </a:r>
          </a:p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主題美語</a:t>
            </a:r>
            <a:endParaRPr lang="zh-TW" altLang="en-US" sz="1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5708407" y="1724977"/>
            <a:ext cx="1240576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歡樂暑假</a:t>
            </a:r>
          </a:p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主題美語</a:t>
            </a:r>
            <a:endParaRPr lang="zh-TW" altLang="en-US" sz="1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612280" y="3197725"/>
            <a:ext cx="12405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兒童體適能</a:t>
            </a:r>
            <a:endParaRPr lang="zh-TW" altLang="en-US" sz="1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1891983" y="3197725"/>
            <a:ext cx="12405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暑假作業</a:t>
            </a:r>
            <a:endParaRPr lang="zh-TW" altLang="en-US" sz="1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3132559" y="3197725"/>
            <a:ext cx="12405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杉木藝術</a:t>
            </a:r>
          </a:p>
        </p:txBody>
      </p:sp>
      <p:sp>
        <p:nvSpPr>
          <p:cNvPr id="21" name="文字方塊 20"/>
          <p:cNvSpPr txBox="1"/>
          <p:nvPr/>
        </p:nvSpPr>
        <p:spPr>
          <a:xfrm>
            <a:off x="4412262" y="3197725"/>
            <a:ext cx="12405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邏輯魔方</a:t>
            </a:r>
          </a:p>
        </p:txBody>
      </p:sp>
      <p:sp>
        <p:nvSpPr>
          <p:cNvPr id="22" name="文字方塊 21"/>
          <p:cNvSpPr txBox="1"/>
          <p:nvPr/>
        </p:nvSpPr>
        <p:spPr>
          <a:xfrm>
            <a:off x="5708407" y="3197725"/>
            <a:ext cx="12405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酷炫街舞</a:t>
            </a:r>
          </a:p>
        </p:txBody>
      </p:sp>
    </p:spTree>
    <p:extLst>
      <p:ext uri="{BB962C8B-B14F-4D97-AF65-F5344CB8AC3E}">
        <p14:creationId xmlns:p14="http://schemas.microsoft.com/office/powerpoint/2010/main" val="838391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" y="0"/>
            <a:ext cx="7552401" cy="637222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3855707" y="233784"/>
            <a:ext cx="3525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TW" altLang="en-US" sz="1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暑期開放時間：周一至周五 </a:t>
            </a:r>
            <a:r>
              <a:rPr lang="en-US" altLang="zh-TW" sz="1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08:00</a:t>
            </a:r>
            <a:r>
              <a:rPr lang="zh-TW" altLang="en-US" sz="1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～</a:t>
            </a:r>
            <a:r>
              <a:rPr lang="en-US" altLang="zh-TW" sz="1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18:00</a:t>
            </a:r>
            <a:endParaRPr lang="zh-TW" altLang="en-US" sz="14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675115" y="521816"/>
            <a:ext cx="1705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TW" altLang="en-US" sz="1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ＯＯ校 </a:t>
            </a:r>
            <a:r>
              <a:rPr lang="en-US" altLang="zh-TW" sz="1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2254-5789</a:t>
            </a:r>
            <a:endParaRPr lang="zh-TW" altLang="en-US" sz="14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2688022" y="1241896"/>
            <a:ext cx="2185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400" b="1" spc="1200" dirty="0" smtClean="0">
                <a:solidFill>
                  <a:schemeClr val="accent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晨間醒腦閱讀</a:t>
            </a:r>
            <a:endParaRPr lang="zh-TW" altLang="en-US" sz="1400" b="1" spc="1200" dirty="0">
              <a:solidFill>
                <a:schemeClr val="accent6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2232768" y="2610048"/>
            <a:ext cx="3095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400" b="1" spc="1200" dirty="0" smtClean="0">
                <a:solidFill>
                  <a:schemeClr val="accent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美味午餐</a:t>
            </a:r>
            <a:r>
              <a:rPr lang="en-US" altLang="zh-TW" sz="1400" b="1" spc="1200" dirty="0" smtClean="0">
                <a:solidFill>
                  <a:schemeClr val="accent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§</a:t>
            </a:r>
            <a:r>
              <a:rPr lang="zh-TW" altLang="en-US" sz="1400" b="1" spc="1200" dirty="0" smtClean="0">
                <a:solidFill>
                  <a:schemeClr val="accent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甜蜜夢鄉</a:t>
            </a:r>
            <a:endParaRPr lang="zh-TW" altLang="en-US" sz="1400" b="1" spc="1200" dirty="0">
              <a:solidFill>
                <a:schemeClr val="accent6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688019" y="3762176"/>
            <a:ext cx="2185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400" b="1" spc="1200" dirty="0" smtClean="0">
                <a:solidFill>
                  <a:schemeClr val="accent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可口點心時間</a:t>
            </a:r>
            <a:endParaRPr lang="zh-TW" altLang="en-US" sz="1400" b="1" spc="1200" dirty="0">
              <a:solidFill>
                <a:schemeClr val="accent6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852855" y="4050208"/>
            <a:ext cx="3855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400" b="1" spc="300" dirty="0" smtClean="0">
                <a:solidFill>
                  <a:schemeClr val="accent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團體遊戲分享</a:t>
            </a:r>
            <a:r>
              <a:rPr lang="en-US" altLang="zh-TW" sz="1400" b="1" spc="300" dirty="0" smtClean="0">
                <a:solidFill>
                  <a:schemeClr val="accent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 </a:t>
            </a:r>
            <a:r>
              <a:rPr lang="zh-TW" altLang="en-US" sz="1400" b="1" spc="300" dirty="0" smtClean="0">
                <a:solidFill>
                  <a:schemeClr val="accent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影片欣賞 </a:t>
            </a:r>
            <a:r>
              <a:rPr lang="en-US" altLang="zh-TW" sz="1400" b="1" spc="300" dirty="0" smtClean="0">
                <a:solidFill>
                  <a:schemeClr val="accent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400" b="1" spc="300" dirty="0" smtClean="0">
                <a:solidFill>
                  <a:schemeClr val="accent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棋藝大對決</a:t>
            </a:r>
            <a:endParaRPr lang="zh-TW" altLang="en-US" sz="1400" b="1" spc="300" dirty="0">
              <a:solidFill>
                <a:schemeClr val="accent6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612280" y="1724977"/>
            <a:ext cx="1240576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歡樂暑假</a:t>
            </a:r>
          </a:p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主題美語</a:t>
            </a:r>
            <a:endParaRPr lang="zh-TW" altLang="en-US" sz="14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1891983" y="1724977"/>
            <a:ext cx="1240576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戶外教學</a:t>
            </a:r>
          </a:p>
          <a:p>
            <a:pPr algn="ctr">
              <a:spcBef>
                <a:spcPts val="1200"/>
              </a:spcBef>
            </a:pPr>
            <a:r>
              <a:rPr lang="en-US" altLang="zh-TW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滾動式</a:t>
            </a:r>
            <a:r>
              <a:rPr lang="en-US" altLang="zh-TW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14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3132559" y="1724977"/>
            <a:ext cx="1240576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歡樂暑假</a:t>
            </a:r>
          </a:p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主題美語</a:t>
            </a:r>
            <a:endParaRPr lang="zh-TW" altLang="en-US" sz="14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4412262" y="1724977"/>
            <a:ext cx="1240576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歡樂暑假</a:t>
            </a:r>
          </a:p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主題美語</a:t>
            </a:r>
            <a:endParaRPr lang="zh-TW" altLang="en-US" sz="14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5708407" y="1724977"/>
            <a:ext cx="1240576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歡樂暑假</a:t>
            </a:r>
          </a:p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主題美語</a:t>
            </a:r>
            <a:endParaRPr lang="zh-TW" altLang="en-US" sz="14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612280" y="3197725"/>
            <a:ext cx="12405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兒童體適能</a:t>
            </a:r>
            <a:endParaRPr lang="zh-TW" altLang="en-US" sz="14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1891983" y="3197725"/>
            <a:ext cx="12405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暑假作業</a:t>
            </a:r>
            <a:endParaRPr lang="zh-TW" altLang="en-US" sz="14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3132559" y="3197725"/>
            <a:ext cx="12405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杉木藝術</a:t>
            </a:r>
          </a:p>
        </p:txBody>
      </p:sp>
      <p:sp>
        <p:nvSpPr>
          <p:cNvPr id="21" name="文字方塊 20"/>
          <p:cNvSpPr txBox="1"/>
          <p:nvPr/>
        </p:nvSpPr>
        <p:spPr>
          <a:xfrm>
            <a:off x="4412262" y="3197725"/>
            <a:ext cx="12405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邏輯魔方</a:t>
            </a:r>
          </a:p>
        </p:txBody>
      </p:sp>
      <p:sp>
        <p:nvSpPr>
          <p:cNvPr id="22" name="文字方塊 21"/>
          <p:cNvSpPr txBox="1"/>
          <p:nvPr/>
        </p:nvSpPr>
        <p:spPr>
          <a:xfrm>
            <a:off x="5708407" y="3197725"/>
            <a:ext cx="12405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14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酷炫街舞</a:t>
            </a:r>
          </a:p>
        </p:txBody>
      </p:sp>
    </p:spTree>
    <p:extLst>
      <p:ext uri="{BB962C8B-B14F-4D97-AF65-F5344CB8AC3E}">
        <p14:creationId xmlns:p14="http://schemas.microsoft.com/office/powerpoint/2010/main" val="2025035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148</Words>
  <Application>Microsoft Office PowerPoint</Application>
  <PresentationFormat>自訂</PresentationFormat>
  <Paragraphs>42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9</cp:revision>
  <dcterms:created xsi:type="dcterms:W3CDTF">2023-11-28T07:43:58Z</dcterms:created>
  <dcterms:modified xsi:type="dcterms:W3CDTF">2025-04-24T09:08:52Z</dcterms:modified>
</cp:coreProperties>
</file>