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2" r:id="rId4"/>
    <p:sldId id="257" r:id="rId5"/>
    <p:sldId id="256" r:id="rId6"/>
    <p:sldId id="258" r:id="rId7"/>
    <p:sldId id="261" r:id="rId8"/>
    <p:sldId id="260" r:id="rId9"/>
  </p:sldIdLst>
  <p:sldSz cx="9864725" cy="7524750"/>
  <p:notesSz cx="6807200" cy="99393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DE2D10"/>
    <a:srgbClr val="143B88"/>
    <a:srgbClr val="2BA2EB"/>
    <a:srgbClr val="305BE6"/>
    <a:srgbClr val="CCFF99"/>
    <a:srgbClr val="E75E47"/>
    <a:srgbClr val="E84646"/>
    <a:srgbClr val="E64884"/>
    <a:srgbClr val="FFD8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388" y="-576"/>
      </p:cViewPr>
      <p:guideLst>
        <p:guide orient="horz" pos="2370"/>
        <p:guide pos="310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4" y="0"/>
            <a:ext cx="9819755" cy="752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328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B14A-7C87-407D-A71A-C929618DDB4D}" type="datetimeFigureOut">
              <a:rPr lang="zh-TW" altLang="en-US" smtClean="0"/>
              <a:t>2025/4/28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60890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151928" y="301345"/>
            <a:ext cx="2219564" cy="6420422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93242" y="301345"/>
            <a:ext cx="6494277" cy="6420422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B14A-7C87-407D-A71A-C929618DDB4D}" type="datetimeFigureOut">
              <a:rPr lang="zh-TW" altLang="en-US" smtClean="0"/>
              <a:t>2025/4/28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0650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864725" cy="752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40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4" y="0"/>
            <a:ext cx="9819756" cy="752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473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33" y="333803"/>
            <a:ext cx="9142858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22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325"/>
                    </a14:imgEffect>
                    <a14:imgEffect>
                      <a14:saturation sat="1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36963" b="33139"/>
          <a:stretch/>
        </p:blipFill>
        <p:spPr>
          <a:xfrm>
            <a:off x="-1" y="0"/>
            <a:ext cx="10033001" cy="7524750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47" y="282027"/>
            <a:ext cx="1461499" cy="716026"/>
          </a:xfrm>
          <a:prstGeom prst="rect">
            <a:avLst/>
          </a:prstGeom>
        </p:spPr>
      </p:pic>
      <p:pic>
        <p:nvPicPr>
          <p:cNvPr id="18" name="圖片 17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90"/>
          <a:stretch/>
        </p:blipFill>
        <p:spPr>
          <a:xfrm>
            <a:off x="0" y="4957266"/>
            <a:ext cx="7740479" cy="2567484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014" y="522015"/>
            <a:ext cx="7247545" cy="3133085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3" y="3060657"/>
            <a:ext cx="5372597" cy="364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721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B14A-7C87-407D-A71A-C929618DDB4D}" type="datetimeFigureOut">
              <a:rPr lang="zh-TW" altLang="en-US" smtClean="0"/>
              <a:t>2025/4/28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0878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B14A-7C87-407D-A71A-C929618DDB4D}" type="datetimeFigureOut">
              <a:rPr lang="zh-TW" altLang="en-US" smtClean="0"/>
              <a:t>2025/4/28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815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3242" y="299599"/>
            <a:ext cx="3245426" cy="127502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56839" y="299601"/>
            <a:ext cx="5514656" cy="64221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3242" y="1574628"/>
            <a:ext cx="3245426" cy="51471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B14A-7C87-407D-A71A-C929618DDB4D}" type="datetimeFigureOut">
              <a:rPr lang="zh-TW" altLang="en-US" smtClean="0"/>
              <a:t>2025/4/28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5354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33560" y="5267325"/>
            <a:ext cx="5918835" cy="6218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33560" y="672354"/>
            <a:ext cx="5918835" cy="4514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33560" y="5889167"/>
            <a:ext cx="5918835" cy="8831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B14A-7C87-407D-A71A-C929618DDB4D}" type="datetimeFigureOut">
              <a:rPr lang="zh-TW" altLang="en-US" smtClean="0"/>
              <a:t>2025/4/28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4342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93242" y="301341"/>
            <a:ext cx="8878253" cy="1254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3242" y="1755778"/>
            <a:ext cx="8878253" cy="4965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93240" y="6974335"/>
            <a:ext cx="2301769" cy="400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9B14A-7C87-407D-A71A-C929618DDB4D}" type="datetimeFigureOut">
              <a:rPr lang="zh-TW" altLang="en-US" smtClean="0"/>
              <a:t>2025/4/28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370454" y="6974335"/>
            <a:ext cx="3123829" cy="400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7069720" y="6974335"/>
            <a:ext cx="2301769" cy="400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032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9249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3380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02" y="765629"/>
            <a:ext cx="2548880" cy="1804405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1764010" y="1409587"/>
            <a:ext cx="6552728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進階美語班</a:t>
            </a:r>
            <a:endParaRPr lang="zh-TW" altLang="en-US" sz="5400" dirty="0" smtClean="0">
              <a:solidFill>
                <a:srgbClr val="00B0F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solidFill>
                <a:srgbClr val="00B0F0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tabLst>
                <a:tab pos="1789113" algn="l"/>
              </a:tabLst>
            </a:pPr>
            <a:r>
              <a:rPr lang="en-US" altLang="zh-TW" sz="4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10/26</a:t>
            </a:r>
            <a:r>
              <a:rPr lang="zh-TW" altLang="en-US" sz="4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下午</a:t>
            </a:r>
            <a:r>
              <a:rPr lang="en-US" altLang="zh-TW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5:00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　　　　　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每周一、四上課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b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</a:b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en-US" altLang="zh-TW" sz="4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11/3</a:t>
            </a:r>
            <a:r>
              <a:rPr lang="zh-TW" altLang="en-US" sz="32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32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	</a:t>
            </a:r>
            <a:r>
              <a:rPr lang="zh-TW" altLang="en-US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晚上</a:t>
            </a:r>
            <a:r>
              <a:rPr lang="en-US" altLang="zh-TW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6:30 </a:t>
            </a:r>
            <a:br>
              <a:rPr lang="en-US" altLang="zh-TW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2800" dirty="0">
                <a:latin typeface="微軟正黑體" pitchFamily="34" charset="-120"/>
                <a:ea typeface="微軟正黑體" pitchFamily="34" charset="-120"/>
              </a:rPr>
              <a:t>　　　　　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每周二、五上課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endParaRPr lang="en-US" altLang="zh-TW" sz="28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報名請洽櫃台老師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62044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98" y="4113968"/>
            <a:ext cx="2088232" cy="1972219"/>
          </a:xfrm>
          <a:prstGeom prst="rect">
            <a:avLst/>
          </a:prstGeom>
        </p:spPr>
      </p:pic>
      <p:sp>
        <p:nvSpPr>
          <p:cNvPr id="9" name="文字方塊 8"/>
          <p:cNvSpPr txBox="1"/>
          <p:nvPr/>
        </p:nvSpPr>
        <p:spPr>
          <a:xfrm>
            <a:off x="1692002" y="2320358"/>
            <a:ext cx="6052165" cy="5196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500"/>
              </a:lnSpc>
              <a:tabLst>
                <a:tab pos="3136900" algn="l"/>
              </a:tabLst>
            </a:pPr>
            <a:r>
              <a:rPr lang="zh-TW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本校 陳</a:t>
            </a:r>
            <a:r>
              <a:rPr lang="en-US" altLang="zh-TW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O</a:t>
            </a:r>
            <a:r>
              <a:rPr lang="zh-TW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言同學 參加</a:t>
            </a:r>
            <a:r>
              <a:rPr lang="en-US" altLang="zh-TW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40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板新國小語文朗讀比賽</a:t>
            </a:r>
            <a:r>
              <a:rPr lang="en-US" altLang="zh-TW" sz="40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0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40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英文組</a:t>
            </a:r>
            <a:r>
              <a:rPr lang="zh-TW" altLang="en-US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榮獲</a:t>
            </a:r>
            <a:endParaRPr lang="en-US" altLang="zh-TW" sz="4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10800"/>
              </a:lnSpc>
              <a:tabLst>
                <a:tab pos="3136900" algn="l"/>
              </a:tabLst>
            </a:pPr>
            <a:r>
              <a:rPr lang="en-US" altLang="zh-TW" sz="6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“</a:t>
            </a:r>
            <a:r>
              <a:rPr lang="zh-TW" altLang="en-US" sz="6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第一名</a:t>
            </a:r>
            <a:r>
              <a:rPr lang="en-US" altLang="zh-TW" sz="6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”</a:t>
            </a:r>
          </a:p>
          <a:p>
            <a:pPr>
              <a:lnSpc>
                <a:spcPts val="9500"/>
              </a:lnSpc>
              <a:tabLst>
                <a:tab pos="3136900" algn="l"/>
              </a:tabLst>
            </a:pPr>
            <a:endParaRPr lang="en-US" altLang="zh-TW" sz="4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79" y="1126070"/>
            <a:ext cx="5884752" cy="1358020"/>
          </a:xfrm>
          <a:prstGeom prst="rect">
            <a:avLst/>
          </a:prstGeom>
        </p:spPr>
      </p:pic>
      <p:sp>
        <p:nvSpPr>
          <p:cNvPr id="11" name="文字方塊 10"/>
          <p:cNvSpPr txBox="1"/>
          <p:nvPr/>
        </p:nvSpPr>
        <p:spPr>
          <a:xfrm rot="21409454">
            <a:off x="558081" y="827906"/>
            <a:ext cx="4608512" cy="1168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500"/>
              </a:lnSpc>
              <a:tabLst>
                <a:tab pos="3136900" algn="l"/>
              </a:tabLst>
            </a:pPr>
            <a:r>
              <a:rPr lang="en-US" altLang="zh-TW" sz="4800" dirty="0" smtClean="0">
                <a:solidFill>
                  <a:srgbClr val="E84646"/>
                </a:solidFill>
                <a:latin typeface="Arial Black" pitchFamily="34" charset="0"/>
                <a:ea typeface="微軟正黑體" pitchFamily="34" charset="-120"/>
              </a:rPr>
              <a:t>Honor Roll</a:t>
            </a:r>
          </a:p>
        </p:txBody>
      </p:sp>
    </p:spTree>
    <p:extLst>
      <p:ext uri="{BB962C8B-B14F-4D97-AF65-F5344CB8AC3E}">
        <p14:creationId xmlns:p14="http://schemas.microsoft.com/office/powerpoint/2010/main" val="310039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9304">
            <a:off x="715284" y="864757"/>
            <a:ext cx="4476532" cy="1611552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30" y="1644679"/>
            <a:ext cx="7625466" cy="3748730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1794878" y="4770487"/>
            <a:ext cx="41455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4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14:0</a:t>
            </a:r>
            <a:r>
              <a:rPr lang="en-US" altLang="zh-TW" sz="44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0</a:t>
            </a:r>
            <a:r>
              <a:rPr lang="zh-TW" altLang="en-US" sz="2800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◆</a:t>
            </a:r>
            <a:r>
              <a:rPr lang="zh-TW" altLang="en-US" sz="4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會議室</a:t>
            </a:r>
            <a:r>
              <a:rPr lang="en-US" altLang="zh-TW" sz="4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A</a:t>
            </a:r>
            <a:endParaRPr lang="zh-TW" altLang="en-US" sz="4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08315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5" y="1142144"/>
            <a:ext cx="5958681" cy="1177715"/>
          </a:xfrm>
          <a:prstGeom prst="rect">
            <a:avLst/>
          </a:prstGeom>
        </p:spPr>
      </p:pic>
      <p:sp>
        <p:nvSpPr>
          <p:cNvPr id="11" name="文字方塊 10"/>
          <p:cNvSpPr txBox="1"/>
          <p:nvPr/>
        </p:nvSpPr>
        <p:spPr>
          <a:xfrm>
            <a:off x="1331962" y="2250207"/>
            <a:ext cx="741730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200"/>
              </a:lnSpc>
              <a:tabLst>
                <a:tab pos="3136900" algn="l"/>
              </a:tabLst>
            </a:pPr>
            <a:r>
              <a:rPr lang="zh-TW" altLang="en-US" sz="4400" b="1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美語夏令營早鳥優惠</a:t>
            </a:r>
            <a:r>
              <a:rPr lang="en-US" altLang="zh-TW" sz="44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4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en-US" altLang="zh-TW" sz="60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5/31</a:t>
            </a:r>
            <a:r>
              <a:rPr lang="zh-TW" altLang="en-US" sz="60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前報名</a:t>
            </a:r>
            <a:r>
              <a:rPr lang="zh-TW" altLang="en-US" sz="36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享</a:t>
            </a:r>
            <a:r>
              <a:rPr lang="en-US" altLang="zh-TW" sz="36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500</a:t>
            </a:r>
            <a:r>
              <a:rPr lang="zh-TW" altLang="en-US" sz="36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元折價</a:t>
            </a:r>
            <a:endParaRPr lang="en-US" altLang="zh-TW" sz="3600" u="sng" dirty="0" smtClean="0">
              <a:solidFill>
                <a:srgbClr val="E84646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lnSpc>
                <a:spcPts val="7200"/>
              </a:lnSpc>
              <a:spcBef>
                <a:spcPts val="1200"/>
              </a:spcBef>
              <a:tabLst>
                <a:tab pos="3136900" algn="l"/>
              </a:tabLst>
            </a:pPr>
            <a:r>
              <a:rPr lang="zh-TW" altLang="en-US" sz="3200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　</a:t>
            </a:r>
            <a:r>
              <a:rPr lang="zh-TW" altLang="en-US" sz="3200" u="sng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報名請洽櫃台老師</a:t>
            </a:r>
            <a:r>
              <a:rPr lang="en-US" altLang="zh-TW" sz="3200" u="sng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Anna</a:t>
            </a:r>
            <a:endParaRPr lang="en-US" altLang="zh-TW" sz="6600" u="sng" dirty="0" smtClean="0">
              <a:solidFill>
                <a:srgbClr val="31649D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43123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72" y="1409278"/>
            <a:ext cx="3069154" cy="708267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777720" y="1409278"/>
            <a:ext cx="274097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zh-TW" altLang="en-US" sz="3600" b="1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課程公告</a:t>
            </a:r>
            <a:endParaRPr lang="zh-TW" altLang="en-US" sz="3600" b="1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151100" y="2117545"/>
            <a:ext cx="7453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200"/>
              </a:lnSpc>
              <a:spcAft>
                <a:spcPts val="1200"/>
              </a:spcAft>
              <a:tabLst>
                <a:tab pos="3136900" algn="l"/>
              </a:tabLst>
            </a:pPr>
            <a:r>
              <a:rPr lang="zh-TW" altLang="en-US" sz="6600" dirty="0" smtClean="0">
                <a:solidFill>
                  <a:schemeClr val="accent3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繪本閱讀班說明會</a:t>
            </a:r>
            <a:r>
              <a:rPr lang="zh-TW" altLang="en-US" sz="4400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　</a:t>
            </a:r>
            <a:endParaRPr lang="en-US" altLang="zh-TW" sz="7200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36017" y="3330327"/>
            <a:ext cx="4464496" cy="1579920"/>
          </a:xfrm>
          <a:prstGeom prst="rect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ts val="7200"/>
              </a:lnSpc>
              <a:tabLst>
                <a:tab pos="3136900" algn="l"/>
              </a:tabLst>
            </a:pPr>
            <a:r>
              <a:rPr lang="en-US" altLang="zh-TW" sz="4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11/</a:t>
            </a:r>
            <a:r>
              <a:rPr lang="zh-TW" altLang="en-US" sz="4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4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7</a:t>
            </a:r>
            <a:r>
              <a:rPr lang="zh-TW" altLang="en-US" sz="2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32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2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六</a:t>
            </a:r>
            <a:r>
              <a:rPr lang="en-US" altLang="zh-TW" sz="32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en-US" altLang="zh-TW" sz="2400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4400"/>
              </a:lnSpc>
              <a:tabLst>
                <a:tab pos="3136900" algn="l"/>
              </a:tabLst>
            </a:pPr>
            <a:r>
              <a:rPr lang="zh-TW" altLang="en-US" sz="36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上午</a:t>
            </a:r>
            <a:r>
              <a:rPr lang="en-US" altLang="zh-TW" sz="3600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10-12:00</a:t>
            </a:r>
            <a:endParaRPr lang="en-US" altLang="zh-TW" sz="3600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2122" y="527847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3136900" algn="l"/>
              </a:tabLst>
            </a:pPr>
            <a:r>
              <a:rPr lang="zh-TW" altLang="en-US" sz="2800" u="sng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意者</a:t>
            </a:r>
            <a:r>
              <a:rPr lang="zh-TW" altLang="en-US" sz="2800" u="sng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請洽櫃台老師</a:t>
            </a:r>
            <a:endParaRPr lang="zh-TW" altLang="en-US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145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4" y="1517826"/>
            <a:ext cx="4320480" cy="804389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3461249" y="1563226"/>
            <a:ext cx="283926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zh-TW" altLang="en-US" sz="4800" dirty="0" smtClean="0">
                <a:solidFill>
                  <a:schemeClr val="accent6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課程公告</a:t>
            </a:r>
            <a:endParaRPr lang="zh-TW" altLang="en-US" sz="4800" dirty="0">
              <a:solidFill>
                <a:schemeClr val="accent6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2194312" y="2610247"/>
            <a:ext cx="54023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200"/>
              </a:lnSpc>
              <a:tabLst>
                <a:tab pos="3136900" algn="l"/>
              </a:tabLst>
            </a:pPr>
            <a:r>
              <a:rPr lang="en-US" altLang="zh-TW" sz="6600" b="1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9/26</a:t>
            </a:r>
            <a:r>
              <a:rPr lang="zh-TW" altLang="en-US" sz="6600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補班日</a:t>
            </a:r>
            <a:r>
              <a:rPr lang="en-US" altLang="zh-TW" sz="4400" u="sng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400" u="sng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4400" u="sng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安親班照常上課</a:t>
            </a:r>
            <a:endParaRPr lang="en-US" altLang="zh-TW" sz="4400" u="sng" dirty="0">
              <a:solidFill>
                <a:srgbClr val="31649D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lnSpc>
                <a:spcPts val="7200"/>
              </a:lnSpc>
              <a:tabLst>
                <a:tab pos="3136900" algn="l"/>
              </a:tabLst>
            </a:pPr>
            <a:r>
              <a:rPr lang="zh-TW" altLang="en-US" sz="4000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　</a:t>
            </a:r>
            <a:r>
              <a:rPr lang="zh-TW" altLang="en-US" sz="40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　　</a:t>
            </a:r>
            <a:r>
              <a:rPr lang="en-US" altLang="zh-TW" sz="40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※</a:t>
            </a:r>
            <a:r>
              <a:rPr lang="zh-TW" altLang="en-US" sz="4000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美語班不補課</a:t>
            </a:r>
            <a:r>
              <a:rPr lang="zh-TW" altLang="en-US" sz="4400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　</a:t>
            </a:r>
            <a:endParaRPr lang="en-US" altLang="zh-TW" sz="7200" dirty="0">
              <a:solidFill>
                <a:srgbClr val="31649D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98021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50</Words>
  <Application>Microsoft Office PowerPoint</Application>
  <PresentationFormat>自訂</PresentationFormat>
  <Paragraphs>20</Paragraphs>
  <Slides>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63</cp:revision>
  <cp:lastPrinted>2022-04-12T01:18:11Z</cp:lastPrinted>
  <dcterms:created xsi:type="dcterms:W3CDTF">2020-10-26T04:57:53Z</dcterms:created>
  <dcterms:modified xsi:type="dcterms:W3CDTF">2025-04-28T04:01:55Z</dcterms:modified>
</cp:coreProperties>
</file>