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3" r:id="rId2"/>
    <p:sldId id="261" r:id="rId3"/>
    <p:sldId id="262" r:id="rId4"/>
    <p:sldId id="256" r:id="rId5"/>
    <p:sldId id="257" r:id="rId6"/>
    <p:sldId id="258" r:id="rId7"/>
    <p:sldId id="260" r:id="rId8"/>
    <p:sldId id="259" r:id="rId9"/>
  </p:sldIdLst>
  <p:sldSz cx="7524750" cy="752475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646"/>
    <a:srgbClr val="FF6600"/>
    <a:srgbClr val="CCFF99"/>
    <a:srgbClr val="305BE6"/>
    <a:srgbClr val="E75E47"/>
    <a:srgbClr val="E64884"/>
    <a:srgbClr val="FFD85D"/>
    <a:srgbClr val="FF66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684" y="-1170"/>
      </p:cViewPr>
      <p:guideLst>
        <p:guide orient="horz" pos="2370"/>
        <p:guide pos="23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80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EB1E4-3C2C-4DC9-BEC2-1BD1A03B7FFB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380CB-039D-479D-9496-470B17BB8E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676324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2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089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5455446" y="301345"/>
            <a:ext cx="1693069" cy="642042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76242" y="301345"/>
            <a:ext cx="4953794" cy="642042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065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7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2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2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2475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7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81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6242" y="299599"/>
            <a:ext cx="2475590" cy="1275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941972" y="299601"/>
            <a:ext cx="4206545" cy="64221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76242" y="1574629"/>
            <a:ext cx="2475590" cy="51471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535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74908" y="5267326"/>
            <a:ext cx="4514850" cy="6218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474908" y="672354"/>
            <a:ext cx="4514850" cy="4514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74908" y="5889168"/>
            <a:ext cx="4514850" cy="8831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434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76242" y="301341"/>
            <a:ext cx="6772275" cy="1254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76242" y="1755779"/>
            <a:ext cx="6772275" cy="4965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76241" y="6974335"/>
            <a:ext cx="1755775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570961" y="6974335"/>
            <a:ext cx="2382837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392738" y="6974335"/>
            <a:ext cx="1755775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32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040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54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0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686449" y="1566566"/>
            <a:ext cx="582228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800"/>
              </a:lnSpc>
            </a:pPr>
            <a:r>
              <a:rPr lang="zh-TW" altLang="en-US" sz="5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　進階美語班</a:t>
            </a:r>
            <a:endParaRPr lang="zh-TW" altLang="en-US" sz="48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71500" indent="-571500">
              <a:lnSpc>
                <a:spcPts val="7800"/>
              </a:lnSpc>
              <a:buFont typeface="Wingdings" pitchFamily="2" charset="2"/>
              <a:buChar char="ü"/>
              <a:tabLst>
                <a:tab pos="3136900" algn="l"/>
              </a:tabLst>
            </a:pPr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10/26</a:t>
            </a:r>
            <a:r>
              <a:rPr lang="en-US" altLang="zh-TW" sz="32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(</a:t>
            </a:r>
            <a:r>
              <a:rPr lang="zh-TW" altLang="en-US" sz="32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一</a:t>
            </a:r>
            <a:r>
              <a:rPr lang="en-US" altLang="zh-TW" sz="32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) </a:t>
            </a:r>
            <a:r>
              <a:rPr lang="en-US" altLang="zh-TW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  <a:endParaRPr lang="en-US" altLang="zh-TW" sz="3200" dirty="0">
              <a:latin typeface="微軟正黑體" pitchFamily="34" charset="-120"/>
              <a:ea typeface="微軟正黑體" pitchFamily="34" charset="-120"/>
            </a:endParaRPr>
          </a:p>
          <a:p>
            <a:pPr marL="571500" indent="-571500">
              <a:lnSpc>
                <a:spcPts val="7800"/>
              </a:lnSpc>
              <a:buFont typeface="Wingdings" pitchFamily="2" charset="2"/>
              <a:buChar char="ü"/>
              <a:tabLst>
                <a:tab pos="3136900" algn="l"/>
              </a:tabLst>
            </a:pPr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11/03</a:t>
            </a:r>
            <a:r>
              <a:rPr lang="zh-TW" altLang="en-US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二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晚上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6:30</a:t>
            </a:r>
            <a: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歡迎報名洽詢！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48" y="666032"/>
            <a:ext cx="2034350" cy="144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15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2" y="4410447"/>
            <a:ext cx="2088232" cy="1972219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662538" y="1991930"/>
            <a:ext cx="6052165" cy="314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本校 陳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O</a:t>
            </a: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言同學 參加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3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板新國小語文朗讀比賽英文組</a:t>
            </a:r>
            <a:endParaRPr lang="en-US" altLang="zh-TW" sz="3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10800"/>
              </a:lnSpc>
              <a:tabLst>
                <a:tab pos="3136900" algn="l"/>
              </a:tabLst>
            </a:pP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第一名</a:t>
            </a: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80" y="820179"/>
            <a:ext cx="5884752" cy="1358020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 rot="21409454">
            <a:off x="558082" y="522015"/>
            <a:ext cx="4608512" cy="11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500"/>
              </a:lnSpc>
              <a:tabLst>
                <a:tab pos="3136900" algn="l"/>
              </a:tabLst>
            </a:pPr>
            <a:r>
              <a:rPr lang="en-US" altLang="zh-TW" sz="4800" dirty="0" smtClean="0">
                <a:solidFill>
                  <a:srgbClr val="E84646"/>
                </a:solidFill>
                <a:latin typeface="Arial Black" pitchFamily="34" charset="0"/>
                <a:ea typeface="微軟正黑體" pitchFamily="34" charset="-120"/>
              </a:rPr>
              <a:t>Honor Roll</a:t>
            </a:r>
          </a:p>
        </p:txBody>
      </p:sp>
    </p:spTree>
    <p:extLst>
      <p:ext uri="{BB962C8B-B14F-4D97-AF65-F5344CB8AC3E}">
        <p14:creationId xmlns:p14="http://schemas.microsoft.com/office/powerpoint/2010/main" val="4191302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1096333" y="2106191"/>
            <a:ext cx="54023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美語夏令營早鳥優惠</a:t>
            </a:r>
            <a: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5/31</a:t>
            </a:r>
            <a:r>
              <a:rPr lang="zh-TW" altLang="en-US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前報名</a:t>
            </a:r>
            <a:endParaRPr lang="en-US" altLang="zh-TW" sz="6000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　享</a:t>
            </a:r>
            <a:r>
              <a:rPr lang="en-US" altLang="zh-TW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500</a:t>
            </a: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元折價</a:t>
            </a:r>
            <a:endParaRPr lang="en-US" altLang="zh-TW" sz="3600" u="sng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2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6600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449" y="1069332"/>
            <a:ext cx="5458146" cy="107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3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67" y="1327545"/>
            <a:ext cx="3467072" cy="800094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630027" y="1138903"/>
            <a:ext cx="309634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4000" b="1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4000" b="1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22015" y="2034183"/>
            <a:ext cx="6480720" cy="1913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00"/>
              </a:lnSpc>
              <a:spcAft>
                <a:spcPts val="600"/>
              </a:spcAft>
              <a:tabLst>
                <a:tab pos="3136900" algn="l"/>
              </a:tabLst>
            </a:pPr>
            <a:r>
              <a:rPr lang="zh-TW" altLang="en-US" sz="58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繪本閱讀班</a:t>
            </a:r>
            <a:endParaRPr lang="en-US" altLang="zh-TW" sz="5800" dirty="0" smtClean="0">
              <a:solidFill>
                <a:schemeClr val="accent3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6800"/>
              </a:lnSpc>
              <a:spcAft>
                <a:spcPts val="600"/>
              </a:spcAft>
              <a:tabLst>
                <a:tab pos="3136900" algn="l"/>
              </a:tabLst>
            </a:pPr>
            <a:r>
              <a:rPr lang="zh-TW" altLang="en-US" sz="5800" dirty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</a:t>
            </a:r>
            <a:r>
              <a:rPr lang="zh-TW" altLang="en-US" sz="58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說明會</a:t>
            </a:r>
            <a:r>
              <a:rPr lang="zh-TW" altLang="en-US" sz="58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58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4103" y="4192295"/>
            <a:ext cx="2916323" cy="1579920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5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11/</a:t>
            </a:r>
            <a:r>
              <a:rPr lang="zh-TW" altLang="en-US" sz="5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5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en-US" sz="32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六</a:t>
            </a:r>
            <a:r>
              <a:rPr lang="en-US" altLang="zh-TW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ctr">
              <a:lnSpc>
                <a:spcPts val="4400"/>
              </a:lnSpc>
              <a:tabLst>
                <a:tab pos="3136900" algn="l"/>
              </a:tabLst>
            </a:pPr>
            <a:r>
              <a:rPr lang="zh-TW" altLang="en-US" sz="32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32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10-12:00</a:t>
            </a:r>
            <a:endParaRPr lang="en-US" altLang="zh-TW" sz="32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144" y="657068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3136900" algn="l"/>
              </a:tabLst>
            </a:pPr>
            <a:r>
              <a:rPr lang="zh-TW" altLang="en-US" sz="2800" u="sng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意者</a:t>
            </a:r>
            <a:r>
              <a:rPr lang="zh-TW" altLang="en-US" sz="2800" u="sng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請洽櫃台老師</a:t>
            </a:r>
            <a:endParaRPr lang="zh-TW" alt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06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159" y="1323639"/>
            <a:ext cx="3816424" cy="71054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2501362" y="1357952"/>
            <a:ext cx="25922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3600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3600" dirty="0">
              <a:solidFill>
                <a:schemeClr val="accent6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096333" y="2196197"/>
            <a:ext cx="5402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6000" b="1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9/26</a:t>
            </a:r>
            <a:r>
              <a:rPr lang="zh-TW" altLang="en-US" sz="6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補班日</a:t>
            </a:r>
            <a:r>
              <a:rPr lang="en-US" altLang="zh-TW" sz="40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安親班</a:t>
            </a:r>
            <a:r>
              <a:rPr lang="zh-TW" altLang="en-US" sz="40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照常</a:t>
            </a:r>
            <a:r>
              <a:rPr lang="zh-TW" altLang="en-US" sz="40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上課</a:t>
            </a:r>
            <a:endParaRPr lang="en-US" altLang="zh-TW" sz="4000" u="sng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6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　　　</a:t>
            </a:r>
            <a:r>
              <a:rPr lang="en-US" altLang="zh-TW" sz="36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36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美語班不補課</a:t>
            </a:r>
            <a:r>
              <a:rPr lang="zh-TW" altLang="en-US" sz="4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6600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0588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41</Words>
  <Application>Microsoft Office PowerPoint</Application>
  <PresentationFormat>自訂</PresentationFormat>
  <Paragraphs>18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27</cp:revision>
  <dcterms:created xsi:type="dcterms:W3CDTF">2020-10-26T04:57:53Z</dcterms:created>
  <dcterms:modified xsi:type="dcterms:W3CDTF">2025-04-28T03:41:38Z</dcterms:modified>
</cp:coreProperties>
</file>